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60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1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7E5F9A-F100-4A0E-944F-C93F8426FFDF}" v="46" dt="2024-04-12T13:43:03.1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62" autoAdjust="0"/>
    <p:restoredTop sz="94660"/>
  </p:normalViewPr>
  <p:slideViewPr>
    <p:cSldViewPr snapToGrid="0">
      <p:cViewPr varScale="1">
        <p:scale>
          <a:sx n="48" d="100"/>
          <a:sy n="48" d="100"/>
        </p:scale>
        <p:origin x="24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ie Böhm" userId="36a80796d6c4417b" providerId="LiveId" clId="{857E5F9A-F100-4A0E-944F-C93F8426FFDF}"/>
    <pc:docChg chg="undo custSel delSld modSld">
      <pc:chgData name="Melanie Böhm" userId="36a80796d6c4417b" providerId="LiveId" clId="{857E5F9A-F100-4A0E-944F-C93F8426FFDF}" dt="2024-04-10T09:45:01.342" v="1237" actId="1037"/>
      <pc:docMkLst>
        <pc:docMk/>
      </pc:docMkLst>
      <pc:sldChg chg="del">
        <pc:chgData name="Melanie Böhm" userId="36a80796d6c4417b" providerId="LiveId" clId="{857E5F9A-F100-4A0E-944F-C93F8426FFDF}" dt="2024-04-10T08:55:28.456" v="2" actId="2696"/>
        <pc:sldMkLst>
          <pc:docMk/>
          <pc:sldMk cId="2875695230" sldId="257"/>
        </pc:sldMkLst>
      </pc:sldChg>
      <pc:sldChg chg="del">
        <pc:chgData name="Melanie Böhm" userId="36a80796d6c4417b" providerId="LiveId" clId="{857E5F9A-F100-4A0E-944F-C93F8426FFDF}" dt="2024-04-10T08:55:07.736" v="0" actId="2696"/>
        <pc:sldMkLst>
          <pc:docMk/>
          <pc:sldMk cId="1604560222" sldId="258"/>
        </pc:sldMkLst>
      </pc:sldChg>
      <pc:sldChg chg="del">
        <pc:chgData name="Melanie Böhm" userId="36a80796d6c4417b" providerId="LiveId" clId="{857E5F9A-F100-4A0E-944F-C93F8426FFDF}" dt="2024-04-10T08:55:13.663" v="1" actId="2696"/>
        <pc:sldMkLst>
          <pc:docMk/>
          <pc:sldMk cId="3141448311" sldId="259"/>
        </pc:sldMkLst>
      </pc:sldChg>
      <pc:sldChg chg="addSp delSp modSp mod">
        <pc:chgData name="Melanie Böhm" userId="36a80796d6c4417b" providerId="LiveId" clId="{857E5F9A-F100-4A0E-944F-C93F8426FFDF}" dt="2024-04-10T09:45:01.342" v="1237" actId="1037"/>
        <pc:sldMkLst>
          <pc:docMk/>
          <pc:sldMk cId="1505744577" sldId="260"/>
        </pc:sldMkLst>
        <pc:spChg chg="mod">
          <ac:chgData name="Melanie Böhm" userId="36a80796d6c4417b" providerId="LiveId" clId="{857E5F9A-F100-4A0E-944F-C93F8426FFDF}" dt="2024-04-10T09:39:22.548" v="1143" actId="1035"/>
          <ac:spMkLst>
            <pc:docMk/>
            <pc:sldMk cId="1505744577" sldId="260"/>
            <ac:spMk id="12" creationId="{68DFD7CF-6A72-DCC0-0CB8-C1DA6409E80A}"/>
          </ac:spMkLst>
        </pc:spChg>
        <pc:spChg chg="add del mod">
          <ac:chgData name="Melanie Böhm" userId="36a80796d6c4417b" providerId="LiveId" clId="{857E5F9A-F100-4A0E-944F-C93F8426FFDF}" dt="2024-04-10T09:24:54.958" v="819" actId="478"/>
          <ac:spMkLst>
            <pc:docMk/>
            <pc:sldMk cId="1505744577" sldId="260"/>
            <ac:spMk id="19" creationId="{260713A3-A12C-41DB-973C-558982B52BF6}"/>
          </ac:spMkLst>
        </pc:spChg>
        <pc:spChg chg="add mod">
          <ac:chgData name="Melanie Böhm" userId="36a80796d6c4417b" providerId="LiveId" clId="{857E5F9A-F100-4A0E-944F-C93F8426FFDF}" dt="2024-04-10T09:44:31.323" v="1233" actId="20577"/>
          <ac:spMkLst>
            <pc:docMk/>
            <pc:sldMk cId="1505744577" sldId="260"/>
            <ac:spMk id="20" creationId="{B104E2C6-F1A5-4EB2-EF10-55C510F7FE27}"/>
          </ac:spMkLst>
        </pc:spChg>
        <pc:grpChg chg="mod">
          <ac:chgData name="Melanie Böhm" userId="36a80796d6c4417b" providerId="LiveId" clId="{857E5F9A-F100-4A0E-944F-C93F8426FFDF}" dt="2024-04-10T09:30:22.317" v="962" actId="1035"/>
          <ac:grpSpMkLst>
            <pc:docMk/>
            <pc:sldMk cId="1505744577" sldId="260"/>
            <ac:grpSpMk id="9" creationId="{AEA081EE-6A31-C585-51FF-CC9568558342}"/>
          </ac:grpSpMkLst>
        </pc:grpChg>
        <pc:picChg chg="mod">
          <ac:chgData name="Melanie Böhm" userId="36a80796d6c4417b" providerId="LiveId" clId="{857E5F9A-F100-4A0E-944F-C93F8426FFDF}" dt="2024-04-10T09:45:01.342" v="1237" actId="1037"/>
          <ac:picMkLst>
            <pc:docMk/>
            <pc:sldMk cId="1505744577" sldId="260"/>
            <ac:picMk id="10" creationId="{E8902191-ECB2-0DB7-3571-2FE815F5D01C}"/>
          </ac:picMkLst>
        </pc:picChg>
        <pc:cxnChg chg="del mod">
          <ac:chgData name="Melanie Böhm" userId="36a80796d6c4417b" providerId="LiveId" clId="{857E5F9A-F100-4A0E-944F-C93F8426FFDF}" dt="2024-04-10T09:00:18.500" v="25" actId="478"/>
          <ac:cxnSpMkLst>
            <pc:docMk/>
            <pc:sldMk cId="1505744577" sldId="260"/>
            <ac:cxnSpMk id="14" creationId="{B2D7E708-60D1-0E0C-8CD2-1E98407AA2E9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721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27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051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844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474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8534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6539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118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12631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4913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324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EDA62A-C293-40E0-89CC-24BE46D7FFF7}" type="datetimeFigureOut">
              <a:rPr lang="de-CH" smtClean="0"/>
              <a:t>12.04.2024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459620-FD03-41DC-886A-8B83637E054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3625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appy Turtle">
            <a:extLst>
              <a:ext uri="{FF2B5EF4-FFF2-40B4-BE49-F238E27FC236}">
                <a16:creationId xmlns:a16="http://schemas.microsoft.com/office/drawing/2014/main" id="{55A07D15-1550-2EFD-F591-D54E5D30A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" y="0"/>
            <a:ext cx="6851374" cy="6851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erlander Arguedas">
            <a:extLst>
              <a:ext uri="{FF2B5EF4-FFF2-40B4-BE49-F238E27FC236}">
                <a16:creationId xmlns:a16="http://schemas.microsoft.com/office/drawing/2014/main" id="{7A44B134-A985-8DFC-4EE6-1B4235C0E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" y="5382178"/>
            <a:ext cx="3622661" cy="452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appy Turtle">
            <a:extLst>
              <a:ext uri="{FF2B5EF4-FFF2-40B4-BE49-F238E27FC236}">
                <a16:creationId xmlns:a16="http://schemas.microsoft.com/office/drawing/2014/main" id="{CB6C464A-1518-6E3C-74A6-ADC109AF4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765" y="5382177"/>
            <a:ext cx="4479235" cy="452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AEA081EE-6A31-C585-51FF-CC9568558342}"/>
              </a:ext>
            </a:extLst>
          </p:cNvPr>
          <p:cNvGrpSpPr/>
          <p:nvPr/>
        </p:nvGrpSpPr>
        <p:grpSpPr>
          <a:xfrm>
            <a:off x="-166663" y="-1225684"/>
            <a:ext cx="7018035" cy="11458868"/>
            <a:chOff x="-10333875" y="293381"/>
            <a:chExt cx="6851374" cy="11418721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D4A5062-BD2A-3918-24F3-2EB9A57CC39B}"/>
                </a:ext>
              </a:extLst>
            </p:cNvPr>
            <p:cNvSpPr/>
            <p:nvPr/>
          </p:nvSpPr>
          <p:spPr>
            <a:xfrm>
              <a:off x="-9805481" y="1750979"/>
              <a:ext cx="5953328" cy="9396919"/>
            </a:xfrm>
            <a:custGeom>
              <a:avLst/>
              <a:gdLst>
                <a:gd name="connsiteX0" fmla="*/ 0 w 5953328"/>
                <a:gd name="connsiteY0" fmla="*/ 2178995 h 9396919"/>
                <a:gd name="connsiteX1" fmla="*/ 175098 w 5953328"/>
                <a:gd name="connsiteY1" fmla="*/ 1887166 h 9396919"/>
                <a:gd name="connsiteX2" fmla="*/ 175098 w 5953328"/>
                <a:gd name="connsiteY2" fmla="*/ 1887166 h 9396919"/>
                <a:gd name="connsiteX3" fmla="*/ 19455 w 5953328"/>
                <a:gd name="connsiteY3" fmla="*/ 1731523 h 9396919"/>
                <a:gd name="connsiteX4" fmla="*/ 525294 w 5953328"/>
                <a:gd name="connsiteY4" fmla="*/ 1031132 h 9396919"/>
                <a:gd name="connsiteX5" fmla="*/ 466928 w 5953328"/>
                <a:gd name="connsiteY5" fmla="*/ 350195 h 9396919"/>
                <a:gd name="connsiteX6" fmla="*/ 1264596 w 5953328"/>
                <a:gd name="connsiteY6" fmla="*/ 19455 h 9396919"/>
                <a:gd name="connsiteX7" fmla="*/ 1264596 w 5953328"/>
                <a:gd name="connsiteY7" fmla="*/ 252919 h 9396919"/>
                <a:gd name="connsiteX8" fmla="*/ 1439694 w 5953328"/>
                <a:gd name="connsiteY8" fmla="*/ 0 h 9396919"/>
                <a:gd name="connsiteX9" fmla="*/ 1789890 w 5953328"/>
                <a:gd name="connsiteY9" fmla="*/ 136187 h 9396919"/>
                <a:gd name="connsiteX10" fmla="*/ 2120630 w 5953328"/>
                <a:gd name="connsiteY10" fmla="*/ 175098 h 9396919"/>
                <a:gd name="connsiteX11" fmla="*/ 2412460 w 5953328"/>
                <a:gd name="connsiteY11" fmla="*/ 155642 h 9396919"/>
                <a:gd name="connsiteX12" fmla="*/ 2645924 w 5953328"/>
                <a:gd name="connsiteY12" fmla="*/ 311285 h 9396919"/>
                <a:gd name="connsiteX13" fmla="*/ 3112851 w 5953328"/>
                <a:gd name="connsiteY13" fmla="*/ 661481 h 9396919"/>
                <a:gd name="connsiteX14" fmla="*/ 3715966 w 5953328"/>
                <a:gd name="connsiteY14" fmla="*/ 817123 h 9396919"/>
                <a:gd name="connsiteX15" fmla="*/ 3929975 w 5953328"/>
                <a:gd name="connsiteY15" fmla="*/ 1070042 h 9396919"/>
                <a:gd name="connsiteX16" fmla="*/ 3988341 w 5953328"/>
                <a:gd name="connsiteY16" fmla="*/ 1400783 h 9396919"/>
                <a:gd name="connsiteX17" fmla="*/ 4182894 w 5953328"/>
                <a:gd name="connsiteY17" fmla="*/ 1420238 h 9396919"/>
                <a:gd name="connsiteX18" fmla="*/ 4182894 w 5953328"/>
                <a:gd name="connsiteY18" fmla="*/ 1595336 h 9396919"/>
                <a:gd name="connsiteX19" fmla="*/ 4396902 w 5953328"/>
                <a:gd name="connsiteY19" fmla="*/ 1575881 h 9396919"/>
                <a:gd name="connsiteX20" fmla="*/ 4786009 w 5953328"/>
                <a:gd name="connsiteY20" fmla="*/ 1731523 h 9396919"/>
                <a:gd name="connsiteX21" fmla="*/ 4786009 w 5953328"/>
                <a:gd name="connsiteY21" fmla="*/ 1848255 h 9396919"/>
                <a:gd name="connsiteX22" fmla="*/ 4941651 w 5953328"/>
                <a:gd name="connsiteY22" fmla="*/ 1809344 h 9396919"/>
                <a:gd name="connsiteX23" fmla="*/ 5875507 w 5953328"/>
                <a:gd name="connsiteY23" fmla="*/ 2101174 h 9396919"/>
                <a:gd name="connsiteX24" fmla="*/ 5953328 w 5953328"/>
                <a:gd name="connsiteY24" fmla="*/ 2393004 h 9396919"/>
                <a:gd name="connsiteX25" fmla="*/ 5875507 w 5953328"/>
                <a:gd name="connsiteY25" fmla="*/ 2704289 h 9396919"/>
                <a:gd name="connsiteX26" fmla="*/ 5583677 w 5953328"/>
                <a:gd name="connsiteY26" fmla="*/ 3015574 h 9396919"/>
                <a:gd name="connsiteX27" fmla="*/ 5466945 w 5953328"/>
                <a:gd name="connsiteY27" fmla="*/ 3112851 h 9396919"/>
                <a:gd name="connsiteX28" fmla="*/ 5466945 w 5953328"/>
                <a:gd name="connsiteY28" fmla="*/ 3463047 h 9396919"/>
                <a:gd name="connsiteX29" fmla="*/ 5389124 w 5953328"/>
                <a:gd name="connsiteY29" fmla="*/ 3891064 h 9396919"/>
                <a:gd name="connsiteX30" fmla="*/ 5077838 w 5953328"/>
                <a:gd name="connsiteY30" fmla="*/ 4377447 h 9396919"/>
                <a:gd name="connsiteX31" fmla="*/ 4552545 w 5953328"/>
                <a:gd name="connsiteY31" fmla="*/ 4572000 h 9396919"/>
                <a:gd name="connsiteX32" fmla="*/ 4260715 w 5953328"/>
                <a:gd name="connsiteY32" fmla="*/ 4747098 h 9396919"/>
                <a:gd name="connsiteX33" fmla="*/ 4202349 w 5953328"/>
                <a:gd name="connsiteY33" fmla="*/ 5155659 h 9396919"/>
                <a:gd name="connsiteX34" fmla="*/ 3715966 w 5953328"/>
                <a:gd name="connsiteY34" fmla="*/ 5778230 h 9396919"/>
                <a:gd name="connsiteX35" fmla="*/ 3560324 w 5953328"/>
                <a:gd name="connsiteY35" fmla="*/ 6070059 h 9396919"/>
                <a:gd name="connsiteX36" fmla="*/ 3326860 w 5953328"/>
                <a:gd name="connsiteY36" fmla="*/ 6147881 h 9396919"/>
                <a:gd name="connsiteX37" fmla="*/ 2957209 w 5953328"/>
                <a:gd name="connsiteY37" fmla="*/ 6050604 h 9396919"/>
                <a:gd name="connsiteX38" fmla="*/ 3151762 w 5953328"/>
                <a:gd name="connsiteY38" fmla="*/ 6420255 h 9396919"/>
                <a:gd name="connsiteX39" fmla="*/ 2996119 w 5953328"/>
                <a:gd name="connsiteY39" fmla="*/ 6614808 h 9396919"/>
                <a:gd name="connsiteX40" fmla="*/ 2626468 w 5953328"/>
                <a:gd name="connsiteY40" fmla="*/ 6731540 h 9396919"/>
                <a:gd name="connsiteX41" fmla="*/ 2431915 w 5953328"/>
                <a:gd name="connsiteY41" fmla="*/ 6731540 h 9396919"/>
                <a:gd name="connsiteX42" fmla="*/ 2431915 w 5953328"/>
                <a:gd name="connsiteY42" fmla="*/ 7042825 h 9396919"/>
                <a:gd name="connsiteX43" fmla="*/ 2120630 w 5953328"/>
                <a:gd name="connsiteY43" fmla="*/ 7042825 h 9396919"/>
                <a:gd name="connsiteX44" fmla="*/ 2062264 w 5953328"/>
                <a:gd name="connsiteY44" fmla="*/ 7062281 h 9396919"/>
                <a:gd name="connsiteX45" fmla="*/ 2101175 w 5953328"/>
                <a:gd name="connsiteY45" fmla="*/ 7159557 h 9396919"/>
                <a:gd name="connsiteX46" fmla="*/ 2256817 w 5953328"/>
                <a:gd name="connsiteY46" fmla="*/ 7276289 h 9396919"/>
                <a:gd name="connsiteX47" fmla="*/ 2023353 w 5953328"/>
                <a:gd name="connsiteY47" fmla="*/ 7568119 h 9396919"/>
                <a:gd name="connsiteX48" fmla="*/ 1828800 w 5953328"/>
                <a:gd name="connsiteY48" fmla="*/ 7801583 h 9396919"/>
                <a:gd name="connsiteX49" fmla="*/ 1848255 w 5953328"/>
                <a:gd name="connsiteY49" fmla="*/ 7976681 h 9396919"/>
                <a:gd name="connsiteX50" fmla="*/ 1964987 w 5953328"/>
                <a:gd name="connsiteY50" fmla="*/ 8093412 h 9396919"/>
                <a:gd name="connsiteX51" fmla="*/ 1964987 w 5953328"/>
                <a:gd name="connsiteY51" fmla="*/ 8093412 h 9396919"/>
                <a:gd name="connsiteX52" fmla="*/ 1789890 w 5953328"/>
                <a:gd name="connsiteY52" fmla="*/ 8287966 h 9396919"/>
                <a:gd name="connsiteX53" fmla="*/ 1712068 w 5953328"/>
                <a:gd name="connsiteY53" fmla="*/ 8443608 h 9396919"/>
                <a:gd name="connsiteX54" fmla="*/ 1517515 w 5953328"/>
                <a:gd name="connsiteY54" fmla="*/ 8540885 h 9396919"/>
                <a:gd name="connsiteX55" fmla="*/ 1595336 w 5953328"/>
                <a:gd name="connsiteY55" fmla="*/ 8891081 h 9396919"/>
                <a:gd name="connsiteX56" fmla="*/ 1750979 w 5953328"/>
                <a:gd name="connsiteY56" fmla="*/ 9105089 h 9396919"/>
                <a:gd name="connsiteX57" fmla="*/ 1926077 w 5953328"/>
                <a:gd name="connsiteY57" fmla="*/ 9358008 h 9396919"/>
                <a:gd name="connsiteX58" fmla="*/ 2062264 w 5953328"/>
                <a:gd name="connsiteY58" fmla="*/ 9396919 h 9396919"/>
                <a:gd name="connsiteX59" fmla="*/ 1498060 w 5953328"/>
                <a:gd name="connsiteY59" fmla="*/ 9338553 h 9396919"/>
                <a:gd name="connsiteX60" fmla="*/ 1303507 w 5953328"/>
                <a:gd name="connsiteY60" fmla="*/ 9163455 h 9396919"/>
                <a:gd name="connsiteX61" fmla="*/ 1264596 w 5953328"/>
                <a:gd name="connsiteY61" fmla="*/ 9007812 h 9396919"/>
                <a:gd name="connsiteX62" fmla="*/ 972766 w 5953328"/>
                <a:gd name="connsiteY62" fmla="*/ 8715983 h 9396919"/>
                <a:gd name="connsiteX63" fmla="*/ 914400 w 5953328"/>
                <a:gd name="connsiteY63" fmla="*/ 8385242 h 9396919"/>
                <a:gd name="connsiteX64" fmla="*/ 817124 w 5953328"/>
                <a:gd name="connsiteY64" fmla="*/ 8326876 h 9396919"/>
                <a:gd name="connsiteX65" fmla="*/ 1031132 w 5953328"/>
                <a:gd name="connsiteY65" fmla="*/ 7295744 h 9396919"/>
                <a:gd name="connsiteX66" fmla="*/ 933855 w 5953328"/>
                <a:gd name="connsiteY66" fmla="*/ 7295744 h 9396919"/>
                <a:gd name="connsiteX67" fmla="*/ 933855 w 5953328"/>
                <a:gd name="connsiteY67" fmla="*/ 7120647 h 9396919"/>
                <a:gd name="connsiteX68" fmla="*/ 972766 w 5953328"/>
                <a:gd name="connsiteY68" fmla="*/ 6595353 h 9396919"/>
                <a:gd name="connsiteX69" fmla="*/ 1031132 w 5953328"/>
                <a:gd name="connsiteY69" fmla="*/ 6342434 h 9396919"/>
                <a:gd name="connsiteX70" fmla="*/ 1264596 w 5953328"/>
                <a:gd name="connsiteY70" fmla="*/ 5972783 h 9396919"/>
                <a:gd name="connsiteX71" fmla="*/ 1284051 w 5953328"/>
                <a:gd name="connsiteY71" fmla="*/ 5622587 h 9396919"/>
                <a:gd name="connsiteX72" fmla="*/ 1322962 w 5953328"/>
                <a:gd name="connsiteY72" fmla="*/ 5019472 h 9396919"/>
                <a:gd name="connsiteX73" fmla="*/ 1322962 w 5953328"/>
                <a:gd name="connsiteY73" fmla="*/ 4591455 h 9396919"/>
                <a:gd name="connsiteX74" fmla="*/ 1439694 w 5953328"/>
                <a:gd name="connsiteY74" fmla="*/ 4124527 h 9396919"/>
                <a:gd name="connsiteX75" fmla="*/ 1381328 w 5953328"/>
                <a:gd name="connsiteY75" fmla="*/ 3891064 h 9396919"/>
                <a:gd name="connsiteX76" fmla="*/ 1225685 w 5953328"/>
                <a:gd name="connsiteY76" fmla="*/ 3774332 h 9396919"/>
                <a:gd name="connsiteX77" fmla="*/ 739302 w 5953328"/>
                <a:gd name="connsiteY77" fmla="*/ 3521412 h 9396919"/>
                <a:gd name="connsiteX78" fmla="*/ 603115 w 5953328"/>
                <a:gd name="connsiteY78" fmla="*/ 3326859 h 9396919"/>
                <a:gd name="connsiteX79" fmla="*/ 97277 w 5953328"/>
                <a:gd name="connsiteY79" fmla="*/ 2295727 h 9396919"/>
                <a:gd name="connsiteX80" fmla="*/ 0 w 5953328"/>
                <a:gd name="connsiteY80" fmla="*/ 2178995 h 939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5953328" h="9396919">
                  <a:moveTo>
                    <a:pt x="0" y="2178995"/>
                  </a:moveTo>
                  <a:lnTo>
                    <a:pt x="175098" y="1887166"/>
                  </a:lnTo>
                  <a:lnTo>
                    <a:pt x="175098" y="1887166"/>
                  </a:lnTo>
                  <a:lnTo>
                    <a:pt x="19455" y="1731523"/>
                  </a:lnTo>
                  <a:lnTo>
                    <a:pt x="525294" y="1031132"/>
                  </a:lnTo>
                  <a:lnTo>
                    <a:pt x="466928" y="350195"/>
                  </a:lnTo>
                  <a:lnTo>
                    <a:pt x="1264596" y="19455"/>
                  </a:lnTo>
                  <a:lnTo>
                    <a:pt x="1264596" y="252919"/>
                  </a:lnTo>
                  <a:lnTo>
                    <a:pt x="1439694" y="0"/>
                  </a:lnTo>
                  <a:lnTo>
                    <a:pt x="1789890" y="136187"/>
                  </a:lnTo>
                  <a:lnTo>
                    <a:pt x="2120630" y="175098"/>
                  </a:lnTo>
                  <a:lnTo>
                    <a:pt x="2412460" y="155642"/>
                  </a:lnTo>
                  <a:lnTo>
                    <a:pt x="2645924" y="311285"/>
                  </a:lnTo>
                  <a:lnTo>
                    <a:pt x="3112851" y="661481"/>
                  </a:lnTo>
                  <a:lnTo>
                    <a:pt x="3715966" y="817123"/>
                  </a:lnTo>
                  <a:lnTo>
                    <a:pt x="3929975" y="1070042"/>
                  </a:lnTo>
                  <a:lnTo>
                    <a:pt x="3988341" y="1400783"/>
                  </a:lnTo>
                  <a:lnTo>
                    <a:pt x="4182894" y="1420238"/>
                  </a:lnTo>
                  <a:lnTo>
                    <a:pt x="4182894" y="1595336"/>
                  </a:lnTo>
                  <a:lnTo>
                    <a:pt x="4396902" y="1575881"/>
                  </a:lnTo>
                  <a:lnTo>
                    <a:pt x="4786009" y="1731523"/>
                  </a:lnTo>
                  <a:lnTo>
                    <a:pt x="4786009" y="1848255"/>
                  </a:lnTo>
                  <a:lnTo>
                    <a:pt x="4941651" y="1809344"/>
                  </a:lnTo>
                  <a:lnTo>
                    <a:pt x="5875507" y="2101174"/>
                  </a:lnTo>
                  <a:lnTo>
                    <a:pt x="5953328" y="2393004"/>
                  </a:lnTo>
                  <a:lnTo>
                    <a:pt x="5875507" y="2704289"/>
                  </a:lnTo>
                  <a:lnTo>
                    <a:pt x="5583677" y="3015574"/>
                  </a:lnTo>
                  <a:lnTo>
                    <a:pt x="5466945" y="3112851"/>
                  </a:lnTo>
                  <a:lnTo>
                    <a:pt x="5466945" y="3463047"/>
                  </a:lnTo>
                  <a:lnTo>
                    <a:pt x="5389124" y="3891064"/>
                  </a:lnTo>
                  <a:lnTo>
                    <a:pt x="5077838" y="4377447"/>
                  </a:lnTo>
                  <a:lnTo>
                    <a:pt x="4552545" y="4572000"/>
                  </a:lnTo>
                  <a:lnTo>
                    <a:pt x="4260715" y="4747098"/>
                  </a:lnTo>
                  <a:lnTo>
                    <a:pt x="4202349" y="5155659"/>
                  </a:lnTo>
                  <a:lnTo>
                    <a:pt x="3715966" y="5778230"/>
                  </a:lnTo>
                  <a:lnTo>
                    <a:pt x="3560324" y="6070059"/>
                  </a:lnTo>
                  <a:lnTo>
                    <a:pt x="3326860" y="6147881"/>
                  </a:lnTo>
                  <a:lnTo>
                    <a:pt x="2957209" y="6050604"/>
                  </a:lnTo>
                  <a:lnTo>
                    <a:pt x="3151762" y="6420255"/>
                  </a:lnTo>
                  <a:lnTo>
                    <a:pt x="2996119" y="6614808"/>
                  </a:lnTo>
                  <a:lnTo>
                    <a:pt x="2626468" y="6731540"/>
                  </a:lnTo>
                  <a:lnTo>
                    <a:pt x="2431915" y="6731540"/>
                  </a:lnTo>
                  <a:lnTo>
                    <a:pt x="2431915" y="7042825"/>
                  </a:lnTo>
                  <a:lnTo>
                    <a:pt x="2120630" y="7042825"/>
                  </a:lnTo>
                  <a:lnTo>
                    <a:pt x="2062264" y="7062281"/>
                  </a:lnTo>
                  <a:lnTo>
                    <a:pt x="2101175" y="7159557"/>
                  </a:lnTo>
                  <a:lnTo>
                    <a:pt x="2256817" y="7276289"/>
                  </a:lnTo>
                  <a:lnTo>
                    <a:pt x="2023353" y="7568119"/>
                  </a:lnTo>
                  <a:lnTo>
                    <a:pt x="1828800" y="7801583"/>
                  </a:lnTo>
                  <a:lnTo>
                    <a:pt x="1848255" y="7976681"/>
                  </a:lnTo>
                  <a:lnTo>
                    <a:pt x="1964987" y="8093412"/>
                  </a:lnTo>
                  <a:lnTo>
                    <a:pt x="1964987" y="8093412"/>
                  </a:lnTo>
                  <a:lnTo>
                    <a:pt x="1789890" y="8287966"/>
                  </a:lnTo>
                  <a:lnTo>
                    <a:pt x="1712068" y="8443608"/>
                  </a:lnTo>
                  <a:lnTo>
                    <a:pt x="1517515" y="8540885"/>
                  </a:lnTo>
                  <a:lnTo>
                    <a:pt x="1595336" y="8891081"/>
                  </a:lnTo>
                  <a:lnTo>
                    <a:pt x="1750979" y="9105089"/>
                  </a:lnTo>
                  <a:lnTo>
                    <a:pt x="1926077" y="9358008"/>
                  </a:lnTo>
                  <a:lnTo>
                    <a:pt x="2062264" y="9396919"/>
                  </a:lnTo>
                  <a:lnTo>
                    <a:pt x="1498060" y="9338553"/>
                  </a:lnTo>
                  <a:lnTo>
                    <a:pt x="1303507" y="9163455"/>
                  </a:lnTo>
                  <a:lnTo>
                    <a:pt x="1264596" y="9007812"/>
                  </a:lnTo>
                  <a:lnTo>
                    <a:pt x="972766" y="8715983"/>
                  </a:lnTo>
                  <a:lnTo>
                    <a:pt x="914400" y="8385242"/>
                  </a:lnTo>
                  <a:lnTo>
                    <a:pt x="817124" y="8326876"/>
                  </a:lnTo>
                  <a:lnTo>
                    <a:pt x="1031132" y="7295744"/>
                  </a:lnTo>
                  <a:lnTo>
                    <a:pt x="933855" y="7295744"/>
                  </a:lnTo>
                  <a:lnTo>
                    <a:pt x="933855" y="7120647"/>
                  </a:lnTo>
                  <a:lnTo>
                    <a:pt x="972766" y="6595353"/>
                  </a:lnTo>
                  <a:lnTo>
                    <a:pt x="1031132" y="6342434"/>
                  </a:lnTo>
                  <a:lnTo>
                    <a:pt x="1264596" y="5972783"/>
                  </a:lnTo>
                  <a:lnTo>
                    <a:pt x="1284051" y="5622587"/>
                  </a:lnTo>
                  <a:lnTo>
                    <a:pt x="1322962" y="5019472"/>
                  </a:lnTo>
                  <a:lnTo>
                    <a:pt x="1322962" y="4591455"/>
                  </a:lnTo>
                  <a:lnTo>
                    <a:pt x="1439694" y="4124527"/>
                  </a:lnTo>
                  <a:lnTo>
                    <a:pt x="1381328" y="3891064"/>
                  </a:lnTo>
                  <a:lnTo>
                    <a:pt x="1225685" y="3774332"/>
                  </a:lnTo>
                  <a:lnTo>
                    <a:pt x="739302" y="3521412"/>
                  </a:lnTo>
                  <a:lnTo>
                    <a:pt x="603115" y="3326859"/>
                  </a:lnTo>
                  <a:lnTo>
                    <a:pt x="97277" y="2295727"/>
                  </a:lnTo>
                  <a:lnTo>
                    <a:pt x="0" y="2178995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050" name="Picture 26" descr="Karte von südamerika kartenkonzept südamerika-vektor">
              <a:extLst>
                <a:ext uri="{FF2B5EF4-FFF2-40B4-BE49-F238E27FC236}">
                  <a16:creationId xmlns:a16="http://schemas.microsoft.com/office/drawing/2014/main" id="{30D30019-285E-A9CD-2690-C7A4F29B5DC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94" r="22843" b="6731"/>
            <a:stretch/>
          </p:blipFill>
          <p:spPr bwMode="auto">
            <a:xfrm>
              <a:off x="-10333875" y="293381"/>
              <a:ext cx="6851374" cy="11418721"/>
            </a:xfrm>
            <a:prstGeom prst="rect">
              <a:avLst/>
            </a:prstGeom>
            <a:noFill/>
          </p:spPr>
        </p:pic>
      </p:grpSp>
      <p:pic>
        <p:nvPicPr>
          <p:cNvPr id="10" name="Picture 3">
            <a:extLst>
              <a:ext uri="{FF2B5EF4-FFF2-40B4-BE49-F238E27FC236}">
                <a16:creationId xmlns:a16="http://schemas.microsoft.com/office/drawing/2014/main" id="{E8902191-ECB2-0DB7-3571-2FE815F5D0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6111C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0" t="2591" r="4787" b="1631"/>
          <a:stretch/>
        </p:blipFill>
        <p:spPr bwMode="auto">
          <a:xfrm>
            <a:off x="-12423" y="3582798"/>
            <a:ext cx="2094358" cy="210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8DFD7CF-6A72-DCC0-0CB8-C1DA6409E80A}"/>
              </a:ext>
            </a:extLst>
          </p:cNvPr>
          <p:cNvSpPr txBox="1"/>
          <p:nvPr/>
        </p:nvSpPr>
        <p:spPr>
          <a:xfrm>
            <a:off x="1001246" y="905900"/>
            <a:ext cx="39007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400" b="1" dirty="0">
                <a:latin typeface="Baguet Script" panose="00000500000000000000" pitchFamily="2" charset="0"/>
              </a:rPr>
              <a:t>Südamerika bittet zu Tisch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104E2C6-F1A5-4EB2-EF10-55C510F7FE27}"/>
              </a:ext>
            </a:extLst>
          </p:cNvPr>
          <p:cNvSpPr txBox="1"/>
          <p:nvPr/>
        </p:nvSpPr>
        <p:spPr>
          <a:xfrm>
            <a:off x="981777" y="2488387"/>
            <a:ext cx="540939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>
                <a:latin typeface="Baguet Script" panose="00000500000000000000" pitchFamily="2" charset="0"/>
              </a:rPr>
              <a:t>Wir stimmen Euch mit einem Apéro aus Chile ein,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starten dann mit einem Peruanischen Ceviche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das Dinner, um Euch dann mit einer Mesa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    aus den verschiedenen Ländern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          Lateinamerikas zu überraschen.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	      Den krönenden Abschluss 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	    wird eine </a:t>
            </a:r>
            <a:r>
              <a:rPr lang="de-CH" sz="2000" b="1" dirty="0" err="1">
                <a:latin typeface="Baguet Script" panose="00000500000000000000" pitchFamily="2" charset="0"/>
              </a:rPr>
              <a:t>Piña</a:t>
            </a:r>
            <a:r>
              <a:rPr lang="de-CH" sz="2000" b="1" dirty="0">
                <a:latin typeface="Baguet Script" panose="00000500000000000000" pitchFamily="2" charset="0"/>
              </a:rPr>
              <a:t> Colada 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	   bilden und diese könnte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       Euch vielleicht sogar zum 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           Tanzen verführen.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	  Wir begrüssen 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         Euch am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</a:t>
            </a:r>
            <a:r>
              <a:rPr lang="de-CH" sz="2800" b="1" dirty="0">
                <a:latin typeface="Baguet Script" panose="00000500000000000000" pitchFamily="2" charset="0"/>
              </a:rPr>
              <a:t>   </a:t>
            </a:r>
            <a:r>
              <a:rPr lang="de-CH" sz="2400" b="1" dirty="0">
                <a:latin typeface="Baguet Script" panose="00000500000000000000" pitchFamily="2" charset="0"/>
              </a:rPr>
              <a:t>27. April 24</a:t>
            </a:r>
            <a:endParaRPr lang="de-CH" sz="2000" b="1" dirty="0">
              <a:latin typeface="Baguet Script" panose="00000500000000000000" pitchFamily="2" charset="0"/>
            </a:endParaRPr>
          </a:p>
          <a:p>
            <a:r>
              <a:rPr lang="de-CH" sz="2000" b="1" dirty="0">
                <a:latin typeface="Baguet Script" panose="00000500000000000000" pitchFamily="2" charset="0"/>
              </a:rPr>
              <a:t>	 um </a:t>
            </a:r>
            <a:r>
              <a:rPr lang="de-CH" sz="2400" b="1" dirty="0">
                <a:latin typeface="Baguet Script" panose="00000500000000000000" pitchFamily="2" charset="0"/>
              </a:rPr>
              <a:t>18 Uhr </a:t>
            </a:r>
            <a:r>
              <a:rPr lang="de-CH" sz="2000" b="1" dirty="0">
                <a:latin typeface="Baguet Script" panose="00000500000000000000" pitchFamily="2" charset="0"/>
              </a:rPr>
              <a:t>im 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Clubhaus.</a:t>
            </a:r>
          </a:p>
          <a:p>
            <a:endParaRPr lang="de-CH" sz="1600" b="1" dirty="0">
              <a:latin typeface="Baguet Script" panose="00000500000000000000" pitchFamily="2" charset="0"/>
            </a:endParaRPr>
          </a:p>
          <a:p>
            <a:r>
              <a:rPr lang="de-CH" sz="2000" b="1" dirty="0">
                <a:latin typeface="Baguet Script" panose="00000500000000000000" pitchFamily="2" charset="0"/>
              </a:rPr>
              <a:t>	 Eure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	  YCK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Ladies</a:t>
            </a:r>
          </a:p>
          <a:p>
            <a:r>
              <a:rPr lang="de-CH" sz="2000" b="1" dirty="0">
                <a:latin typeface="Baguet Script" panose="00000500000000000000" pitchFamily="2" charset="0"/>
              </a:rPr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05744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</Words>
  <Application>Microsoft Office PowerPoint</Application>
  <PresentationFormat>A4-Papier (210 x 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Baguet Script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Melanie Böhm</dc:creator>
  <cp:lastModifiedBy>Melanie Böhm</cp:lastModifiedBy>
  <cp:revision>3</cp:revision>
  <cp:lastPrinted>2024-04-08T15:55:02Z</cp:lastPrinted>
  <dcterms:created xsi:type="dcterms:W3CDTF">2024-03-18T13:14:36Z</dcterms:created>
  <dcterms:modified xsi:type="dcterms:W3CDTF">2024-04-12T13:43:23Z</dcterms:modified>
</cp:coreProperties>
</file>